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66" r:id="rId6"/>
    <p:sldId id="260" r:id="rId7"/>
    <p:sldId id="267" r:id="rId8"/>
    <p:sldId id="261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9" autoAdjust="0"/>
  </p:normalViewPr>
  <p:slideViewPr>
    <p:cSldViewPr snapToGrid="0">
      <p:cViewPr varScale="1">
        <p:scale>
          <a:sx n="71" d="100"/>
          <a:sy n="71" d="100"/>
        </p:scale>
        <p:origin x="10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519C7-98F4-4A6B-92F3-0AD883364E9B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7986-A724-4432-B293-2215D9879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6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9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5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6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1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2/12/2022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2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pxhere.com/en/photo/1067794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779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779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779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779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ano-reverie-ambient-piano-chill-music-3895">
            <a:hlinkClick r:id="" action="ppaction://media"/>
            <a:extLst>
              <a:ext uri="{FF2B5EF4-FFF2-40B4-BE49-F238E27FC236}">
                <a16:creationId xmlns:a16="http://schemas.microsoft.com/office/drawing/2014/main" id="{3267EBE3-2B5E-4126-96E6-369591E111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C45B16-36EC-4606-9AE0-6F220A940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5">
            <a:extLst>
              <a:ext uri="{FF2B5EF4-FFF2-40B4-BE49-F238E27FC236}">
                <a16:creationId xmlns:a16="http://schemas.microsoft.com/office/drawing/2014/main" id="{D2D5243F-6AFC-4A87-8525-C3B22EFD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495800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F214621C-46D9-4411-98B3-8A980B4E3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-794" y="-794"/>
            <a:ext cx="12191999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025338-1356-44B4-951F-D60657876873}"/>
              </a:ext>
            </a:extLst>
          </p:cNvPr>
          <p:cNvSpPr txBox="1"/>
          <p:nvPr/>
        </p:nvSpPr>
        <p:spPr>
          <a:xfrm>
            <a:off x="185736" y="1767857"/>
            <a:ext cx="118189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By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Larry Hartstein</a:t>
            </a:r>
          </a:p>
          <a:p>
            <a:pPr algn="ctr"/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  <a:p>
            <a:pPr algn="ctr"/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  <a:p>
            <a:pPr algn="ctr"/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  <a:p>
            <a:pPr algn="ctr"/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A Gift from New Vision Center for Spiritual Living   Phoenix, AZ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E2AA0-EBC2-473B-A7CB-97C04801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06" y="671208"/>
            <a:ext cx="11022388" cy="102941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Chants of a Lifetime</a:t>
            </a:r>
            <a:endParaRPr lang="en-US" sz="720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7C5EB-EC55-42B0-93A6-D9A15B0CDEDE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70034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6596AA9-B120-4DE3-9A80-7DB4BD12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8FE34-A411-4EA1-A01F-10C6E50C1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77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000BDB-D369-467B-B2F6-39248EB541F0}"/>
              </a:ext>
            </a:extLst>
          </p:cNvPr>
          <p:cNvGrpSpPr/>
          <p:nvPr/>
        </p:nvGrpSpPr>
        <p:grpSpPr>
          <a:xfrm>
            <a:off x="859213" y="514593"/>
            <a:ext cx="10473572" cy="3841889"/>
            <a:chOff x="765176" y="514593"/>
            <a:chExt cx="10473572" cy="38418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A0DF5E-0CBA-40BE-9264-E5AD92231238}"/>
                </a:ext>
              </a:extLst>
            </p:cNvPr>
            <p:cNvSpPr txBox="1"/>
            <p:nvPr/>
          </p:nvSpPr>
          <p:spPr>
            <a:xfrm>
              <a:off x="765176" y="1309494"/>
              <a:ext cx="10473572" cy="304698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When I look, all I see is Love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When I listen, all I hear is Love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When I feel, all I feel is Love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Because everything, everything is Love.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1FC796-3790-45F7-92C9-27526598EC2E}"/>
                </a:ext>
              </a:extLst>
            </p:cNvPr>
            <p:cNvSpPr txBox="1"/>
            <p:nvPr/>
          </p:nvSpPr>
          <p:spPr>
            <a:xfrm>
              <a:off x="2690163" y="514593"/>
              <a:ext cx="6811671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One - RECOGNITION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B1145A-B527-4567-994D-B3EE3FA99774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149324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F214621C-46D9-4411-98B3-8A980B4E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-794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E2AA0-EBC2-473B-A7CB-97C04801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06" y="1602234"/>
            <a:ext cx="11022388" cy="102941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Chants of a Lifetime</a:t>
            </a:r>
            <a:endParaRPr lang="en-US" sz="720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7C5EB-EC55-42B0-93A6-D9A15B0CDEDE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326044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596AA9-B120-4DE3-9A80-7DB4BD12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rds flying over the ocean&#10;&#10;Description automatically generated with low confidence">
            <a:extLst>
              <a:ext uri="{FF2B5EF4-FFF2-40B4-BE49-F238E27FC236}">
                <a16:creationId xmlns:a16="http://schemas.microsoft.com/office/drawing/2014/main" id="{E68AA3BD-645D-41E3-B410-4EDFB4BB62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957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35BE7-329E-4BF9-BC6F-8DF52C5246D4}"/>
              </a:ext>
            </a:extLst>
          </p:cNvPr>
          <p:cNvSpPr txBox="1"/>
          <p:nvPr/>
        </p:nvSpPr>
        <p:spPr>
          <a:xfrm>
            <a:off x="2690165" y="709759"/>
            <a:ext cx="6811671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Step Two - UNIFICATION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6C8184-E90A-49E0-AE27-E0AF2FEC33C0}"/>
              </a:ext>
            </a:extLst>
          </p:cNvPr>
          <p:cNvSpPr txBox="1"/>
          <p:nvPr/>
        </p:nvSpPr>
        <p:spPr>
          <a:xfrm>
            <a:off x="859214" y="2629713"/>
            <a:ext cx="10473572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I’m a Divine idea in the Mind of God,</a:t>
            </a:r>
          </a:p>
          <a:p>
            <a:pPr algn="ctr"/>
            <a:r>
              <a:rPr lang="en-US" sz="48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A Divine idea, fashioned from Love.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29125-1EAB-4414-844F-D46A516E5091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330483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F214621C-46D9-4411-98B3-8A980B4E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-794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E2AA0-EBC2-473B-A7CB-97C04801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06" y="1602234"/>
            <a:ext cx="11022388" cy="102941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Chants of a Lifetime</a:t>
            </a:r>
            <a:endParaRPr lang="en-US" sz="720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7C5EB-EC55-42B0-93A6-D9A15B0CDEDE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125520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596AA9-B120-4DE3-9A80-7DB4BD12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989CD-8B09-4A6A-94A4-29245F6A5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770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4CFB9D-DEB7-4BE5-B267-2A36E839012B}"/>
              </a:ext>
            </a:extLst>
          </p:cNvPr>
          <p:cNvGrpSpPr/>
          <p:nvPr/>
        </p:nvGrpSpPr>
        <p:grpSpPr>
          <a:xfrm>
            <a:off x="859213" y="514593"/>
            <a:ext cx="10473572" cy="3841889"/>
            <a:chOff x="765176" y="514593"/>
            <a:chExt cx="10473572" cy="384188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8E20C4-A87A-4E64-8509-73FC3B939741}"/>
                </a:ext>
              </a:extLst>
            </p:cNvPr>
            <p:cNvSpPr txBox="1"/>
            <p:nvPr/>
          </p:nvSpPr>
          <p:spPr>
            <a:xfrm>
              <a:off x="765176" y="1309494"/>
              <a:ext cx="10473572" cy="304698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Thankful, I am thankful, 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I am thankful for the Love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Grateful, I am grateful,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I am grateful for my life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1474F-D861-43B7-9CD8-DD76CA7EEC86}"/>
                </a:ext>
              </a:extLst>
            </p:cNvPr>
            <p:cNvSpPr txBox="1"/>
            <p:nvPr/>
          </p:nvSpPr>
          <p:spPr>
            <a:xfrm>
              <a:off x="2690163" y="514593"/>
              <a:ext cx="6811671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Four - GRATITUDE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26E7C75-F70C-418D-9DBC-584594688162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181108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F214621C-46D9-4411-98B3-8A980B4E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E2AA0-EBC2-473B-A7CB-97C04801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06" y="1602234"/>
            <a:ext cx="11022388" cy="102941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Chants of a Lifetime</a:t>
            </a:r>
            <a:endParaRPr lang="en-US" sz="720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7C5EB-EC55-42B0-93A6-D9A15B0CDEDE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130430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596AA9-B120-4DE3-9A80-7DB4BD12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3ADFA1-811B-42EC-83D1-40239B04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342C762-9EE4-4597-A1FC-CD4496CE4824}"/>
              </a:ext>
            </a:extLst>
          </p:cNvPr>
          <p:cNvGrpSpPr/>
          <p:nvPr/>
        </p:nvGrpSpPr>
        <p:grpSpPr>
          <a:xfrm>
            <a:off x="859214" y="373272"/>
            <a:ext cx="10473572" cy="3103225"/>
            <a:chOff x="765176" y="514593"/>
            <a:chExt cx="10473572" cy="31032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D7E18-6C66-4333-A502-58235D688259}"/>
                </a:ext>
              </a:extLst>
            </p:cNvPr>
            <p:cNvSpPr txBox="1"/>
            <p:nvPr/>
          </p:nvSpPr>
          <p:spPr>
            <a:xfrm>
              <a:off x="765176" y="1309494"/>
              <a:ext cx="10473572" cy="230832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My word is my prayer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My prayer is my word</a:t>
              </a:r>
            </a:p>
            <a:p>
              <a:pPr algn="ctr"/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God listens and I know I’m heard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1BF665-00DB-41FE-9538-F9AFDC9F40ED}"/>
                </a:ext>
              </a:extLst>
            </p:cNvPr>
            <p:cNvSpPr txBox="1"/>
            <p:nvPr/>
          </p:nvSpPr>
          <p:spPr>
            <a:xfrm>
              <a:off x="2690163" y="514593"/>
              <a:ext cx="6811671" cy="83099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Step Five - RELEASE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AE89E18-3EAA-4CA1-A905-762F07DDA933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92474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F214621C-46D9-4411-98B3-8A980B4E3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E2AA0-EBC2-473B-A7CB-97C04801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806" y="1602234"/>
            <a:ext cx="11022388" cy="102941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r>
              <a:rPr lang="en-US" sz="7200" b="1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dolphus Serif" panose="02000000000000000000" pitchFamily="2" charset="0"/>
              </a:rPr>
              <a:t>Chants of a Lifetime</a:t>
            </a:r>
            <a:endParaRPr lang="en-US" sz="7200" dirty="0"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dolphus Serif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7C5EB-EC55-42B0-93A6-D9A15B0CDEDE}"/>
              </a:ext>
            </a:extLst>
          </p:cNvPr>
          <p:cNvSpPr txBox="1"/>
          <p:nvPr/>
        </p:nvSpPr>
        <p:spPr>
          <a:xfrm>
            <a:off x="584806" y="6184918"/>
            <a:ext cx="3981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2021 New Vision Center for Spiritual Living</a:t>
            </a:r>
          </a:p>
        </p:txBody>
      </p:sp>
    </p:spTree>
    <p:extLst>
      <p:ext uri="{BB962C8B-B14F-4D97-AF65-F5344CB8AC3E}">
        <p14:creationId xmlns:p14="http://schemas.microsoft.com/office/powerpoint/2010/main" val="405314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moVTI">
  <a:themeElements>
    <a:clrScheme name="AnalogousFromLightSeedRightStep">
      <a:dk1>
        <a:srgbClr val="000000"/>
      </a:dk1>
      <a:lt1>
        <a:srgbClr val="FFFFFF"/>
      </a:lt1>
      <a:dk2>
        <a:srgbClr val="213B38"/>
      </a:dk2>
      <a:lt2>
        <a:srgbClr val="E2E6E8"/>
      </a:lt2>
      <a:accent1>
        <a:srgbClr val="C79784"/>
      </a:accent1>
      <a:accent2>
        <a:srgbClr val="B39F6F"/>
      </a:accent2>
      <a:accent3>
        <a:srgbClr val="A2A876"/>
      </a:accent3>
      <a:accent4>
        <a:srgbClr val="89AC6B"/>
      </a:accent4>
      <a:accent5>
        <a:srgbClr val="7BAF79"/>
      </a:accent5>
      <a:accent6>
        <a:srgbClr val="6EB287"/>
      </a:accent6>
      <a:hlink>
        <a:srgbClr val="5E8A9B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216</Words>
  <Application>Microsoft Office PowerPoint</Application>
  <PresentationFormat>Widescreen</PresentationFormat>
  <Paragraphs>38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Adolphus Serif</vt:lpstr>
      <vt:lpstr>Arial</vt:lpstr>
      <vt:lpstr>Calibri</vt:lpstr>
      <vt:lpstr>Elephant</vt:lpstr>
      <vt:lpstr>Univers Condensed</vt:lpstr>
      <vt:lpstr>MemoVTI</vt:lpstr>
      <vt:lpstr>Chants of a Lifetime</vt:lpstr>
      <vt:lpstr>PowerPoint Presentation</vt:lpstr>
      <vt:lpstr>Chants of a Lifetime</vt:lpstr>
      <vt:lpstr>PowerPoint Presentation</vt:lpstr>
      <vt:lpstr>Chants of a Lifetime</vt:lpstr>
      <vt:lpstr>PowerPoint Presentation</vt:lpstr>
      <vt:lpstr>Chants of a Lifetime</vt:lpstr>
      <vt:lpstr>PowerPoint Presentation</vt:lpstr>
      <vt:lpstr>Chants of a Lifetime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Chants of a Lifetime</dc:title>
  <dc:creator>Larry Hartstein</dc:creator>
  <cp:lastModifiedBy>Rhonda Kersey</cp:lastModifiedBy>
  <cp:revision>15</cp:revision>
  <dcterms:created xsi:type="dcterms:W3CDTF">2021-09-14T22:56:18Z</dcterms:created>
  <dcterms:modified xsi:type="dcterms:W3CDTF">2022-02-13T04:31:22Z</dcterms:modified>
</cp:coreProperties>
</file>