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8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BD50-A7C7-D3B6-634C-2B7463E29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EFDC68-CA6E-D355-29FC-336888144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34F3E-B27B-A8E9-0415-6F306AA6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4626-8D00-467B-85E9-FD997F5B955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4124A-8FBF-6B22-13EB-1E46179D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825C1-A055-1346-7298-ED1E85DF3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13F2-6EA8-457F-9762-D7DC9FBEE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4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17082-74FF-9C85-1BD2-D651E7F0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771DA-859F-4F8B-62AB-7FB407021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94F5C-545F-753E-E9C9-7DD7D2101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4626-8D00-467B-85E9-FD997F5B955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9E98B-0881-AD3F-C330-F0FA026F3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11BA5-4783-ADD6-B9BB-DBEFDCE34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13F2-6EA8-457F-9762-D7DC9FBEE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6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3916A-7D55-E692-23EB-617686020E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A2D76-DB5C-7613-130D-B5703ADC1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B0AD2-7964-F2A4-790A-0A614B9F5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4626-8D00-467B-85E9-FD997F5B955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196B-F110-7788-0806-8C7EA2F47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865AA-86CF-7D3D-7618-034B3371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13F2-6EA8-457F-9762-D7DC9FBEE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6614D-7CD0-2DBB-264A-B1EDF0159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65C8-B39B-7E88-6F19-019B235BE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A2939-676F-17CB-4B6E-83AC15D8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4626-8D00-467B-85E9-FD997F5B955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139EE-0671-4135-4C3F-3B4AE21CE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C72A5-9491-819E-0E1F-548A9024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13F2-6EA8-457F-9762-D7DC9FBEE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07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DA02-FAA5-89EC-DA6F-2E25C63AD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E7D18-6778-1A68-A95E-BA8E50061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C13F3-7D48-0342-A672-CDC13E04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4626-8D00-467B-85E9-FD997F5B955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EDE6B-FB13-7159-11DE-9FE8F33D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E1BCE-CA9C-C21B-6554-839A58444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13F2-6EA8-457F-9762-D7DC9FBEE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2FFA-FB07-815B-7DC8-2EF451643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C3444-45A3-AE19-D5BA-816115425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9C912-8ADD-3384-4E3D-54D206D87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ABD56-6718-BA4E-9B78-D5803DCCF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4626-8D00-467B-85E9-FD997F5B955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FEB77-DE50-1FE0-F0DB-DF22DE0BC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2F3A-1682-A493-7D91-5B63C3CA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13F2-6EA8-457F-9762-D7DC9FBEE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9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3D383-15CE-BA1A-19CD-D46F1D4C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71CC7-3AAF-A076-7608-FD2F8406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7300B-7465-CC15-EC55-9C26DC36A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94A39-0D72-8F3B-0BB0-266767864E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AE3CB-8F59-C86E-9E68-9945057EE1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9FCFD7-4BDE-6610-8A6A-DADC8D928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4626-8D00-467B-85E9-FD997F5B955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6317F7-D44C-5715-169F-DBF2F9E4D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87A50-26A8-2A93-929D-92BE81B4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13F2-6EA8-457F-9762-D7DC9FBEE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9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1677-CC2F-47D6-9A91-39AADF92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677C7-8E15-6B59-1DF2-DC751D2C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4626-8D00-467B-85E9-FD997F5B955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36C227-7157-D40A-2F2B-7C21463CF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F028F-3DDF-CD8B-382C-2FD0590B0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13F2-6EA8-457F-9762-D7DC9FBEE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5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9BBE0D-84E0-EE76-1BF6-C3448070B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4626-8D00-467B-85E9-FD997F5B955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6C6BB-471A-64EC-6A37-674C07254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40E88-56F7-1013-CE81-80E1421F6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13F2-6EA8-457F-9762-D7DC9FBEE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4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21107-AD02-3AE5-AA09-974F8EA7A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AEF16-EF1D-B52F-AF7C-54B581432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A5D8A-BDA0-7CDB-E30D-6B73E3A42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028AE-32E7-8239-0169-8D4223B56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4626-8D00-467B-85E9-FD997F5B955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5C669-2F22-E248-4170-4B2E22D9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EB62F-2408-F333-470F-F978E6379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13F2-6EA8-457F-9762-D7DC9FBEE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BA0BF-8C7A-D674-99E1-A0B8594E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092715-8573-98F7-CB79-F9327410D6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973B9F-F5C1-330E-584C-9577CA8FC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FA6B0-46DF-C434-9371-F9A00A293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4626-8D00-467B-85E9-FD997F5B955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37F64-553C-A2F6-8554-FCF58D07A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30C2A-6F88-4364-7F93-9DC93FCD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13F2-6EA8-457F-9762-D7DC9FBEE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43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BBD3FF-27FE-A247-2722-A97DD388C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4B6C2-EEBE-F90E-0F9C-9206E1D4E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2E827-C559-6E07-57C6-E3AF7D875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154626-8D00-467B-85E9-FD997F5B955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DFCC0-6EF7-CCBC-A9FC-FCA280B1B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EFA33-3D01-3750-632E-C1C1A8EAC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3913F2-6EA8-457F-9762-D7DC9FBEE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4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F926-D8CC-0A93-9C4C-56FEA3D67E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C5AC8-2A6E-FECC-438D-4E6A9FB9B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hand making a peace sign&#10;&#10;AI-generated content may be incorrect.">
            <a:extLst>
              <a:ext uri="{FF2B5EF4-FFF2-40B4-BE49-F238E27FC236}">
                <a16:creationId xmlns:a16="http://schemas.microsoft.com/office/drawing/2014/main" id="{1E1449B1-DA31-A162-81EB-9EA8EA802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41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8D920-459A-DB93-847A-4D4CAA389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ext with a red background&#10;&#10;AI-generated content may be incorrect.">
            <a:extLst>
              <a:ext uri="{FF2B5EF4-FFF2-40B4-BE49-F238E27FC236}">
                <a16:creationId xmlns:a16="http://schemas.microsoft.com/office/drawing/2014/main" id="{8B02FE3D-B106-AFFC-7A17-A9926F6FF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-2822"/>
            <a:ext cx="12186987" cy="686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95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FF41F-E732-0546-2B6B-2130ADDDA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lhouette of a hand making a peace sign&#10;&#10;AI-generated content may be incorrect.">
            <a:extLst>
              <a:ext uri="{FF2B5EF4-FFF2-40B4-BE49-F238E27FC236}">
                <a16:creationId xmlns:a16="http://schemas.microsoft.com/office/drawing/2014/main" id="{A054B5FB-5BEA-9E15-8283-6A848569D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13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essage&#10;&#10;AI-generated content may be incorrect.">
            <a:extLst>
              <a:ext uri="{FF2B5EF4-FFF2-40B4-BE49-F238E27FC236}">
                <a16:creationId xmlns:a16="http://schemas.microsoft.com/office/drawing/2014/main" id="{F49AD8F9-03BD-1C42-D763-30104C3AB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2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BB19C-1AF0-42D2-CCB4-F252B9201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ower energy&#10;&#10;AI-generated content may be incorrect.">
            <a:extLst>
              <a:ext uri="{FF2B5EF4-FFF2-40B4-BE49-F238E27FC236}">
                <a16:creationId xmlns:a16="http://schemas.microsoft.com/office/drawing/2014/main" id="{DAF8D3C3-B94C-1F45-19C3-1DBBD665A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948" y="-99808"/>
            <a:ext cx="12924226" cy="72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63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9489A-B957-EFB2-6A5C-E1FDF8ACC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AI-generated content may be incorrect.">
            <a:extLst>
              <a:ext uri="{FF2B5EF4-FFF2-40B4-BE49-F238E27FC236}">
                <a16:creationId xmlns:a16="http://schemas.microsoft.com/office/drawing/2014/main" id="{606FF228-D9AB-0DEB-9674-8D7C9100C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15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FBDC4-E0BF-CE11-D55A-98CDCBE25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AI-generated content may be incorrect.">
            <a:extLst>
              <a:ext uri="{FF2B5EF4-FFF2-40B4-BE49-F238E27FC236}">
                <a16:creationId xmlns:a16="http://schemas.microsoft.com/office/drawing/2014/main" id="{1DB9D87A-8CD1-B6C1-774F-060143457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77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C2BAC-4DD4-1BFE-D073-A32AED707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logo with a letter v&#10;&#10;AI-generated content may be incorrect.">
            <a:extLst>
              <a:ext uri="{FF2B5EF4-FFF2-40B4-BE49-F238E27FC236}">
                <a16:creationId xmlns:a16="http://schemas.microsoft.com/office/drawing/2014/main" id="{6C882616-0D21-9386-BE35-8772604DF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80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5090C-A8EF-190D-C151-74D2FF38E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two women&#10;&#10;AI-generated content may be incorrect.">
            <a:extLst>
              <a:ext uri="{FF2B5EF4-FFF2-40B4-BE49-F238E27FC236}">
                <a16:creationId xmlns:a16="http://schemas.microsoft.com/office/drawing/2014/main" id="{5A4E9359-9B66-F556-A8E7-4AAD7B06D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-2822"/>
            <a:ext cx="12186987" cy="6860822"/>
          </a:xfrm>
          <a:prstGeom prst="rect">
            <a:avLst/>
          </a:prstGeom>
        </p:spPr>
      </p:pic>
      <p:pic>
        <p:nvPicPr>
          <p:cNvPr id="4" name="PPP&amp;A LB Speak Up! 2025">
            <a:hlinkClick r:id="" action="ppaction://media"/>
            <a:extLst>
              <a:ext uri="{FF2B5EF4-FFF2-40B4-BE49-F238E27FC236}">
                <a16:creationId xmlns:a16="http://schemas.microsoft.com/office/drawing/2014/main" id="{449EB129-D954-9DD1-8F6D-8CD0F1D585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7798" y="1510748"/>
            <a:ext cx="8825488" cy="51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6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C2F1D-DE0A-496E-34B0-18C11CFA3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AI-generated content may be incorrect.">
            <a:extLst>
              <a:ext uri="{FF2B5EF4-FFF2-40B4-BE49-F238E27FC236}">
                <a16:creationId xmlns:a16="http://schemas.microsoft.com/office/drawing/2014/main" id="{A4BFFB8F-5BD3-0C89-FB9A-7291E249F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"/>
            <a:ext cx="12192000" cy="6863644"/>
          </a:xfrm>
          <a:prstGeom prst="rect">
            <a:avLst/>
          </a:prstGeom>
        </p:spPr>
      </p:pic>
      <p:pic>
        <p:nvPicPr>
          <p:cNvPr id="4" name="KarenSusanUUMarch2025Clipped">
            <a:hlinkClick r:id="" action="ppaction://media"/>
            <a:extLst>
              <a:ext uri="{FF2B5EF4-FFF2-40B4-BE49-F238E27FC236}">
                <a16:creationId xmlns:a16="http://schemas.microsoft.com/office/drawing/2014/main" id="{62E3EEC4-EF12-FD88-0080-B22774676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7705" y="1781589"/>
            <a:ext cx="9024730" cy="50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2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87F8C-D5AE-51C2-40BB-E5B6B197C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AI-generated content may be incorrect.">
            <a:extLst>
              <a:ext uri="{FF2B5EF4-FFF2-40B4-BE49-F238E27FC236}">
                <a16:creationId xmlns:a16="http://schemas.microsoft.com/office/drawing/2014/main" id="{7D677772-F7B4-E5A4-5AD5-C1F4682F3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34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Karen Russo</dc:creator>
  <cp:lastModifiedBy>Rhonnie Kersey</cp:lastModifiedBy>
  <cp:revision>2</cp:revision>
  <dcterms:created xsi:type="dcterms:W3CDTF">2025-03-20T19:05:38Z</dcterms:created>
  <dcterms:modified xsi:type="dcterms:W3CDTF">2025-03-21T23:51:44Z</dcterms:modified>
</cp:coreProperties>
</file>